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4037" r:id="rId4"/>
  </p:sldMasterIdLst>
  <p:notesMasterIdLst>
    <p:notesMasterId r:id="rId16"/>
  </p:notesMasterIdLst>
  <p:sldIdLst>
    <p:sldId id="269" r:id="rId5"/>
    <p:sldId id="257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3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6/5/2025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E5755-BE71-42AB-90F6-2F0E564E55A6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358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82627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7362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75569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72055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57687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41312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71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4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0DED0-842D-4236-8DE2-847A33CFA49E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88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72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55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753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44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23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4AE70-3B2E-4296-B975-61046C051972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5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015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  <p:sldLayoutId id="2147484050" r:id="rId13"/>
    <p:sldLayoutId id="2147484051" r:id="rId14"/>
    <p:sldLayoutId id="2147484052" r:id="rId15"/>
    <p:sldLayoutId id="2147484053" r:id="rId16"/>
    <p:sldLayoutId id="214748405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882" y="913278"/>
            <a:ext cx="9580929" cy="912154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Sales data analysis – excel advanced project</a:t>
            </a:r>
            <a:endParaRPr lang="en-US" sz="3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3837" y="2738700"/>
            <a:ext cx="9070848" cy="203668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      </a:t>
            </a:r>
            <a:r>
              <a:rPr lang="en-US" sz="2400" dirty="0" smtClean="0">
                <a:solidFill>
                  <a:schemeClr val="tx1"/>
                </a:solidFill>
              </a:rPr>
              <a:t>                         Name </a:t>
            </a:r>
            <a:r>
              <a:rPr lang="en-US" sz="2400" dirty="0" smtClean="0">
                <a:solidFill>
                  <a:schemeClr val="tx1"/>
                </a:solidFill>
              </a:rPr>
              <a:t>:  V </a:t>
            </a:r>
            <a:r>
              <a:rPr lang="en-US" sz="2400" dirty="0" err="1" smtClean="0">
                <a:solidFill>
                  <a:schemeClr val="tx1"/>
                </a:solidFill>
              </a:rPr>
              <a:t>Dhanasekaran</a:t>
            </a: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                                 Date </a:t>
            </a:r>
            <a:r>
              <a:rPr lang="en-US" sz="2400" dirty="0" smtClean="0">
                <a:solidFill>
                  <a:schemeClr val="tx1"/>
                </a:solidFill>
              </a:rPr>
              <a:t>: 04/06/2025</a:t>
            </a:r>
          </a:p>
          <a:p>
            <a:pPr>
              <a:spcAft>
                <a:spcPts val="60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           Course </a:t>
            </a:r>
            <a:r>
              <a:rPr lang="en-US" sz="2400" dirty="0" smtClean="0">
                <a:solidFill>
                  <a:schemeClr val="tx1"/>
                </a:solidFill>
              </a:rPr>
              <a:t>&amp; Batch : DA DS – APR 2025 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26720" y="109249"/>
            <a:ext cx="43204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Questions 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49573" y="632469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Summary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8860" y="1001801"/>
            <a:ext cx="89524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 Using The Sales Analysis Through The Excel And It’s Functions Like Pivot Tables ,</a:t>
            </a:r>
            <a:r>
              <a:rPr lang="en-IN" dirty="0" smtClean="0"/>
              <a:t> Pivot Charts , Power Query and Power Pivot.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Identifying Key Performing Sales Category , Sales Through The Ship Mode , And Sales Trend Over The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Creating Power Pivot And Power Pivot Based Dashboard Is More Effective To Deeper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Creating Macro’s To Automating The Data Set To Repeat Functions Are Done In No Time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81399" y="3144106"/>
            <a:ext cx="14799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Steps: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8860" y="3624418"/>
            <a:ext cx="8388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Forecast Future Sales Prediction Using Excel Based  Prediction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Enhancing The Data Accuracy To Perform On The Real Time Validations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Consider High Performing Sales Category To Predict Upcoming Years And Plan For An Investments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5094515" y="5580851"/>
            <a:ext cx="2225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88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40972" y="849086"/>
            <a:ext cx="3262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 ?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56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50717" y="3409214"/>
            <a:ext cx="77563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Clean Dataset Using Data Validation, Remove Duplicates, If Error Function.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Analyze Sales Performance By The Product Categories.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Using An Advanced Excel Features Like Macro’s, Goal seek , power pivot.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Creating An Dashboard With Clear Insights With KPI’S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54776" y="117567"/>
            <a:ext cx="71162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 &amp; OBJECTIVES</a:t>
            </a:r>
          </a:p>
          <a:p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1216695" y="1280160"/>
            <a:ext cx="1751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OBJECTIVE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50717" y="1688494"/>
            <a:ext cx="68780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An Sales Dataset And Provide An Interactive And User Friendly Insights Using Dashboards , KPI’S, And Filters.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7142" y="3039882"/>
            <a:ext cx="13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GOAL’S :</a:t>
            </a:r>
          </a:p>
        </p:txBody>
      </p:sp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13463" y="326570"/>
            <a:ext cx="5577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Description and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Preparation 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1441" y="1019607"/>
            <a:ext cx="2576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13463" y="1425281"/>
            <a:ext cx="852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Superstore’s Sales Data with Details like Customer Id , Product Id ,Shipping Date , Shipping Categories, Discounts ,Profits and Customer Segments.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1441" y="2005836"/>
            <a:ext cx="26388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Process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13463" y="2281688"/>
            <a:ext cx="6640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Remove Duplicates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Data  Validation To the Data Values Are Valid.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Format To the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Relavent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Columns To Change The Data Types.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77" y="3699953"/>
            <a:ext cx="5471492" cy="30370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382" y="3699953"/>
            <a:ext cx="5904445" cy="301235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39788" y="3205018"/>
            <a:ext cx="918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Before</a:t>
            </a:r>
            <a:r>
              <a:rPr lang="en-US" dirty="0" smtClean="0"/>
              <a:t> :</a:t>
            </a:r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8180931" y="3205018"/>
            <a:ext cx="773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After :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322073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89413" y="215153"/>
            <a:ext cx="682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MATRICS AND DATA ANALYZING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8153" y="1116106"/>
            <a:ext cx="18034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04565" y="1570783"/>
            <a:ext cx="2249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=SUM(Adjusted Sales)</a:t>
            </a:r>
          </a:p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320561" y="2071626"/>
            <a:ext cx="2841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Sales Per Order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04565" y="2618345"/>
            <a:ext cx="2553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=Average(Adjusted Sales)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1312467" y="3108513"/>
            <a:ext cx="1894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 Discount :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5369" y="3691015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=SUM(Discount)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0561" y="4546819"/>
            <a:ext cx="2246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Other Calculations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8395" y="498848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Adjusted Sales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15369" y="5594018"/>
            <a:ext cx="3448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=SUM(Sales * Quantity – Discount)</a:t>
            </a:r>
            <a:endParaRPr lang="en-IN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1" t="18041" r="62864" b="72684"/>
          <a:stretch/>
        </p:blipFill>
        <p:spPr>
          <a:xfrm>
            <a:off x="5849472" y="1327957"/>
            <a:ext cx="2043952" cy="52443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3" t="18994" r="63502" b="73397"/>
          <a:stretch/>
        </p:blipFill>
        <p:spPr>
          <a:xfrm>
            <a:off x="5943601" y="2618345"/>
            <a:ext cx="1949823" cy="49016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1" t="20183" r="68182" b="72446"/>
          <a:stretch/>
        </p:blipFill>
        <p:spPr>
          <a:xfrm>
            <a:off x="5889813" y="3643488"/>
            <a:ext cx="1411942" cy="4168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7" t="20420" r="59760" b="72209"/>
          <a:stretch/>
        </p:blipFill>
        <p:spPr>
          <a:xfrm>
            <a:off x="6464005" y="5298494"/>
            <a:ext cx="2232212" cy="41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74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39150" y="135374"/>
            <a:ext cx="49350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Pivot Tables and Pivot Charts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526" y="1005840"/>
            <a:ext cx="2705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PIVOT TABLE OVERVIEW :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46010" y="1344394"/>
            <a:ext cx="29744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Sales By Category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Sales By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Shipmode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Sales Trend By Order Date</a:t>
            </a:r>
          </a:p>
          <a:p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1006571" y="2757394"/>
            <a:ext cx="2692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Pivot Chart Visualization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6010" y="3230523"/>
            <a:ext cx="662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Visualize The Sales Trend BY Order Date By Using An Line Chart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3" t="38565" r="1558" b="16405"/>
          <a:stretch/>
        </p:blipFill>
        <p:spPr>
          <a:xfrm>
            <a:off x="1502229" y="3812526"/>
            <a:ext cx="9170126" cy="254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7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74752" y="122311"/>
            <a:ext cx="31101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Overview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6207" y="724191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Dash Board Design :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1678" y="1386611"/>
            <a:ext cx="86752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Analyze an Sales Through Category , Ship Mode , Sales Over Time Is Calculated Through,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KPI’s,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PIVOT CHARTS,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FILTERS.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93384" y="2664584"/>
            <a:ext cx="903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KPI’s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9016" y="3064694"/>
            <a:ext cx="24019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Total Adjusted Sales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Total Orders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Total Discounts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Average Sales Value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6" t="29075" r="43896" b="14562"/>
          <a:stretch/>
        </p:blipFill>
        <p:spPr>
          <a:xfrm>
            <a:off x="5878284" y="2416628"/>
            <a:ext cx="5290457" cy="318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6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76155" y="226814"/>
            <a:ext cx="42296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What-If Analysis &amp; Goal Seek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54480" y="862149"/>
            <a:ext cx="2829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What-If Analysis Scenario’s: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75160" y="1360325"/>
            <a:ext cx="31610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Scenarios Shows To 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Increasing The Order By 10%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Decreasing Discount By 5%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707438" y="2399436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 Seek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69322" y="2828723"/>
            <a:ext cx="4123809" cy="669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Achieve The Total Sales $5,000,00,000 By Increasing Order Quantity.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6" t="40856" r="49011" b="36507"/>
          <a:stretch/>
        </p:blipFill>
        <p:spPr>
          <a:xfrm>
            <a:off x="6949439" y="2584102"/>
            <a:ext cx="5016137" cy="12801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2" t="35774" r="29610" b="31656"/>
          <a:stretch/>
        </p:blipFill>
        <p:spPr>
          <a:xfrm>
            <a:off x="1624107" y="4201554"/>
            <a:ext cx="8669424" cy="231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5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84646" y="161500"/>
            <a:ext cx="33777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Macros and Automation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08220" y="873789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Macro Recording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6995" y="2506812"/>
            <a:ext cx="249991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Formatting Table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Clearing Filters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Pivot Creation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Refreshing Dataset.   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2936953" y="1243121"/>
            <a:ext cx="9823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Usage an Macro’s </a:t>
            </a:r>
            <a:r>
              <a:rPr lang="en-US" dirty="0"/>
              <a:t>I</a:t>
            </a:r>
            <a:r>
              <a:rPr lang="en-US" dirty="0" smtClean="0"/>
              <a:t> Used to Format the Tables, Creating  Pivot Tables , </a:t>
            </a:r>
          </a:p>
          <a:p>
            <a:r>
              <a:rPr lang="en-US" dirty="0" smtClean="0"/>
              <a:t>Clear Filters and Refreshing the Datasets.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674795" y="201346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Beniifits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48" b="42281"/>
          <a:stretch/>
        </p:blipFill>
        <p:spPr>
          <a:xfrm>
            <a:off x="5148740" y="1979634"/>
            <a:ext cx="6229009" cy="433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87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40973" y="0"/>
            <a:ext cx="44390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 and Recommendations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7097" y="653143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88054" y="1160313"/>
            <a:ext cx="6604308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Has High Sales Then Other Categories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Sales Is Peaked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The Fourth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Quarter(Oct-Dec)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Ship Category Carries More Sales Then Other’s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High Volume Sales Has Less Profit Possibilities</a:t>
            </a:r>
          </a:p>
          <a:p>
            <a:pPr>
              <a:lnSpc>
                <a:spcPct val="150000"/>
              </a:lnSpc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2765" y="3108960"/>
            <a:ext cx="2225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 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88054" y="3484641"/>
            <a:ext cx="8684742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Technology Category Blooming One , So We Provide an extra  Discounts For High Value Purchases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Fourth Quarter (Oct-Dec) Is An High Sales During That Time ,  So Stock Up The Inventory Always Full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Ship Mode We Must Provide An Same Day Delivery To The Customers Is  Chance Of Increasing Sales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Low Profit On High Volume Sales , So we Provide Less Discount For Them</a:t>
            </a:r>
          </a:p>
          <a:p>
            <a:pPr>
              <a:lnSpc>
                <a:spcPct val="150000"/>
              </a:lnSpc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36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www.w3.org/XML/1998/namespace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612</Words>
  <Application>Microsoft Office PowerPoint</Application>
  <PresentationFormat>Widescreen</PresentationFormat>
  <Paragraphs>91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Sales data analysis – excel advanced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2025-06-04T00:28:34Z</dcterms:created>
  <dcterms:modified xsi:type="dcterms:W3CDTF">2025-06-05T01:55:38Z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